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2" r:id="rId4"/>
    <p:sldId id="263" r:id="rId5"/>
    <p:sldId id="269" r:id="rId6"/>
    <p:sldId id="264" r:id="rId7"/>
    <p:sldId id="265" r:id="rId8"/>
    <p:sldId id="266" r:id="rId9"/>
    <p:sldId id="267" r:id="rId10"/>
    <p:sldId id="268" r:id="rId11"/>
    <p:sldId id="258" r:id="rId12"/>
    <p:sldId id="259" r:id="rId13"/>
    <p:sldId id="260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eb1.nbed.nb.ca/sites/ASD-W/FHES/Pages/default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asdwbp.nbed.nb.ca/Default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https://anglophonewest.schoolcashonlin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6600" dirty="0" smtClean="0"/>
              <a:t>Welcome to </a:t>
            </a:r>
            <a:r>
              <a:rPr lang="en-CA" sz="6600" dirty="0" smtClean="0"/>
              <a:t>FHES open </a:t>
            </a:r>
            <a:r>
              <a:rPr lang="en-CA" sz="6600" dirty="0" smtClean="0"/>
              <a:t>house</a:t>
            </a:r>
            <a:endParaRPr lang="en-C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“Let Our Lights Shine”</a:t>
            </a:r>
            <a:endParaRPr lang="en-CA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035" y="1001080"/>
            <a:ext cx="1526549" cy="1570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738" y="1001080"/>
            <a:ext cx="1530229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No Child Without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program provides children and students attending participating schools, one FREE </a:t>
            </a:r>
            <a:r>
              <a:rPr lang="en-US" sz="2800" dirty="0" err="1"/>
              <a:t>MedicAlert</a:t>
            </a:r>
            <a:r>
              <a:rPr lang="en-US" sz="2800" dirty="0"/>
              <a:t> ID and FREE </a:t>
            </a:r>
            <a:r>
              <a:rPr lang="en-US" sz="2800" dirty="0" err="1"/>
              <a:t>MedicAlert</a:t>
            </a:r>
            <a:r>
              <a:rPr lang="en-US" sz="2800" dirty="0"/>
              <a:t> membership coverage between 4 years of age up until their 14</a:t>
            </a:r>
            <a:r>
              <a:rPr lang="en-US" sz="2800" baseline="30000" dirty="0"/>
              <a:t>th</a:t>
            </a:r>
            <a:r>
              <a:rPr lang="en-US" sz="2800" dirty="0"/>
              <a:t> birthday. </a:t>
            </a:r>
          </a:p>
          <a:p>
            <a:endParaRPr lang="en-C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medical condition</a:t>
            </a:r>
          </a:p>
          <a:p>
            <a:r>
              <a:rPr lang="en-US" sz="2800" dirty="0"/>
              <a:t>Allergies and requires the use of an epinephrine injector</a:t>
            </a:r>
          </a:p>
          <a:p>
            <a:r>
              <a:rPr lang="en-US" sz="2800" dirty="0"/>
              <a:t>Asthma or uses an inhaler</a:t>
            </a:r>
          </a:p>
          <a:p>
            <a:r>
              <a:rPr lang="en-US" sz="2800" dirty="0"/>
              <a:t>Medication they need to take. </a:t>
            </a:r>
          </a:p>
          <a:p>
            <a:endParaRPr lang="en-CA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486" y="4903302"/>
            <a:ext cx="1872208" cy="123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6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229338"/>
          </a:xfrm>
        </p:spPr>
        <p:txBody>
          <a:bodyPr/>
          <a:lstStyle/>
          <a:p>
            <a:pPr algn="ctr"/>
            <a:r>
              <a:rPr lang="en-CA" dirty="0" smtClean="0"/>
              <a:t>Teamwork Makes the Dream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14931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/>
              <a:t>Staff</a:t>
            </a:r>
          </a:p>
          <a:p>
            <a:pPr algn="ctr"/>
            <a:r>
              <a:rPr lang="en-CA" sz="2800" dirty="0" smtClean="0"/>
              <a:t>Students</a:t>
            </a:r>
          </a:p>
          <a:p>
            <a:pPr algn="ctr"/>
            <a:r>
              <a:rPr lang="en-CA" sz="2800" dirty="0" smtClean="0"/>
              <a:t>Community</a:t>
            </a:r>
          </a:p>
          <a:p>
            <a:r>
              <a:rPr lang="en-CA" sz="2800" dirty="0" smtClean="0"/>
              <a:t>Please choose to become involved in our school community either through our PSSC or Home &amp; School</a:t>
            </a:r>
            <a:endParaRPr lang="en-CA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213" y="3902461"/>
            <a:ext cx="3174722" cy="219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2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PSSC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Parent School Support Committees provide support, direction and advice to school administration on:</a:t>
            </a:r>
          </a:p>
          <a:p>
            <a:pPr algn="ctr"/>
            <a:r>
              <a:rPr lang="en-CA" dirty="0" smtClean="0"/>
              <a:t>School policies</a:t>
            </a:r>
          </a:p>
          <a:p>
            <a:pPr algn="ctr"/>
            <a:r>
              <a:rPr lang="en-CA" dirty="0" smtClean="0"/>
              <a:t>Partnerships within the community</a:t>
            </a:r>
          </a:p>
          <a:p>
            <a:pPr algn="ctr"/>
            <a:r>
              <a:rPr lang="en-CA" dirty="0" smtClean="0"/>
              <a:t>Maintaining a positive learning environment</a:t>
            </a:r>
          </a:p>
          <a:p>
            <a:pPr algn="ctr"/>
            <a:r>
              <a:rPr lang="en-CA" dirty="0" smtClean="0"/>
              <a:t>Supporting the language and culture of the school</a:t>
            </a:r>
          </a:p>
          <a:p>
            <a:pPr algn="ctr"/>
            <a:r>
              <a:rPr lang="en-CA" dirty="0" smtClean="0"/>
              <a:t>Planning for school improvement</a:t>
            </a:r>
          </a:p>
          <a:p>
            <a:pPr algn="ctr"/>
            <a:endParaRPr lang="en-CA" dirty="0"/>
          </a:p>
          <a:p>
            <a:r>
              <a:rPr lang="en-CA" dirty="0" smtClean="0"/>
              <a:t>PSSC’s focus primarily on educational priorities and improvement for the school</a:t>
            </a:r>
            <a:r>
              <a:rPr lang="en-CA" dirty="0" smtClean="0"/>
              <a:t>.</a:t>
            </a:r>
          </a:p>
          <a:p>
            <a:r>
              <a:rPr lang="en-CA" dirty="0" smtClean="0"/>
              <a:t>Typically Meet the 4</a:t>
            </a:r>
            <a:r>
              <a:rPr lang="en-CA" baseline="30000" dirty="0" smtClean="0"/>
              <a:t>th</a:t>
            </a:r>
            <a:r>
              <a:rPr lang="en-CA" dirty="0" smtClean="0"/>
              <a:t> Monday of each month.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277" y="360656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04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Home &amp; School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Very Active in our school </a:t>
            </a:r>
          </a:p>
          <a:p>
            <a:r>
              <a:rPr lang="en-CA" sz="2400" dirty="0" smtClean="0"/>
              <a:t>Primary role is to support the needs of our students and staff through fundraising and planning special activities</a:t>
            </a:r>
          </a:p>
          <a:p>
            <a:r>
              <a:rPr lang="en-CA" sz="2400" dirty="0" smtClean="0"/>
              <a:t>Meet </a:t>
            </a:r>
            <a:r>
              <a:rPr lang="en-CA" sz="2400" dirty="0" smtClean="0"/>
              <a:t>the </a:t>
            </a:r>
            <a:r>
              <a:rPr lang="en-CA" sz="2400" dirty="0" smtClean="0"/>
              <a:t>4th Monday of </a:t>
            </a:r>
            <a:r>
              <a:rPr lang="en-CA" sz="2400" dirty="0" smtClean="0"/>
              <a:t>each month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09" y="3813451"/>
            <a:ext cx="4149665" cy="222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13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Thank 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Enjoy your evening in the classrooms</a:t>
            </a:r>
          </a:p>
          <a:p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866" y="3157917"/>
            <a:ext cx="2776268" cy="277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6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School Motto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CA" sz="3200" dirty="0" smtClean="0"/>
          </a:p>
          <a:p>
            <a:pPr algn="ctr"/>
            <a:endParaRPr lang="en-CA" sz="3200" dirty="0"/>
          </a:p>
          <a:p>
            <a:pPr algn="ctr"/>
            <a:r>
              <a:rPr lang="en-CA" sz="3200" dirty="0" smtClean="0"/>
              <a:t>Be Safe</a:t>
            </a:r>
          </a:p>
          <a:p>
            <a:pPr algn="ctr"/>
            <a:r>
              <a:rPr lang="en-CA" sz="3200" dirty="0" smtClean="0"/>
              <a:t>Be Responsible</a:t>
            </a:r>
          </a:p>
          <a:p>
            <a:pPr algn="ctr"/>
            <a:r>
              <a:rPr lang="en-CA" sz="3200" dirty="0"/>
              <a:t> </a:t>
            </a:r>
            <a:r>
              <a:rPr lang="en-CA" sz="3200" dirty="0"/>
              <a:t> </a:t>
            </a:r>
            <a:r>
              <a:rPr lang="en-CA" sz="3200" dirty="0" smtClean="0"/>
              <a:t>Be Respectful</a:t>
            </a:r>
            <a:endParaRPr lang="en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72807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0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67029"/>
          </a:xfrm>
        </p:spPr>
        <p:txBody>
          <a:bodyPr/>
          <a:lstStyle/>
          <a:p>
            <a:pPr algn="ctr"/>
            <a:r>
              <a:rPr lang="en-CA" dirty="0" smtClean="0"/>
              <a:t>Our Staff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073393"/>
          </a:xfrm>
        </p:spPr>
        <p:txBody>
          <a:bodyPr>
            <a:normAutofit/>
          </a:bodyPr>
          <a:lstStyle/>
          <a:p>
            <a:r>
              <a:rPr lang="en-CA" dirty="0" smtClean="0"/>
              <a:t>Kindergarten: </a:t>
            </a:r>
            <a:r>
              <a:rPr lang="en-CA" dirty="0" smtClean="0"/>
              <a:t>Patti Holloway</a:t>
            </a:r>
            <a:r>
              <a:rPr lang="en-CA" dirty="0" smtClean="0"/>
              <a:t>		</a:t>
            </a:r>
            <a:r>
              <a:rPr lang="en-CA" dirty="0" smtClean="0"/>
              <a:t>	* Guidance: Erica Fournier</a:t>
            </a:r>
            <a:endParaRPr lang="en-CA" dirty="0" smtClean="0"/>
          </a:p>
          <a:p>
            <a:r>
              <a:rPr lang="en-CA" dirty="0" smtClean="0"/>
              <a:t>Kindergarten: Annette Lim</a:t>
            </a:r>
            <a:r>
              <a:rPr lang="en-CA" dirty="0" smtClean="0"/>
              <a:t>				</a:t>
            </a:r>
            <a:r>
              <a:rPr lang="en-CA" dirty="0" smtClean="0"/>
              <a:t>*Admin Assistant: Ruth Ellis</a:t>
            </a:r>
            <a:endParaRPr lang="en-CA" dirty="0" smtClean="0"/>
          </a:p>
          <a:p>
            <a:r>
              <a:rPr lang="en-CA" dirty="0" smtClean="0"/>
              <a:t>Kindergarten: Frances Beaudin</a:t>
            </a:r>
            <a:r>
              <a:rPr lang="en-CA" dirty="0" smtClean="0"/>
              <a:t>			* </a:t>
            </a:r>
            <a:r>
              <a:rPr lang="en-CA" dirty="0" smtClean="0"/>
              <a:t>Custodian: Katherine Cormier</a:t>
            </a:r>
            <a:endParaRPr lang="en-CA" dirty="0" smtClean="0"/>
          </a:p>
          <a:p>
            <a:r>
              <a:rPr lang="en-CA" dirty="0" smtClean="0"/>
              <a:t>Kindergarten: Lori Myles-Coulom</a:t>
            </a:r>
            <a:r>
              <a:rPr lang="en-CA" dirty="0" smtClean="0"/>
              <a:t>be</a:t>
            </a:r>
            <a:r>
              <a:rPr lang="en-CA" dirty="0" smtClean="0"/>
              <a:t>			* EA: </a:t>
            </a:r>
            <a:r>
              <a:rPr lang="en-CA" dirty="0" smtClean="0"/>
              <a:t>Freda </a:t>
            </a:r>
            <a:r>
              <a:rPr lang="en-CA" dirty="0" err="1" smtClean="0"/>
              <a:t>DeCourcey</a:t>
            </a:r>
            <a:endParaRPr lang="en-CA" dirty="0" smtClean="0"/>
          </a:p>
          <a:p>
            <a:r>
              <a:rPr lang="en-CA" dirty="0" smtClean="0"/>
              <a:t>Grade 1: Joanna Gallant</a:t>
            </a:r>
            <a:r>
              <a:rPr lang="en-CA" dirty="0" smtClean="0"/>
              <a:t>				* EA: </a:t>
            </a:r>
            <a:r>
              <a:rPr lang="en-CA" dirty="0" smtClean="0"/>
              <a:t>Natalie Way</a:t>
            </a:r>
            <a:endParaRPr lang="en-CA" dirty="0" smtClean="0"/>
          </a:p>
          <a:p>
            <a:r>
              <a:rPr lang="en-CA" dirty="0" smtClean="0"/>
              <a:t>Grade </a:t>
            </a:r>
            <a:r>
              <a:rPr lang="en-CA" dirty="0" smtClean="0"/>
              <a:t>1FI: Monique Pineau</a:t>
            </a:r>
            <a:r>
              <a:rPr lang="en-CA" dirty="0" smtClean="0"/>
              <a:t>			</a:t>
            </a:r>
            <a:r>
              <a:rPr lang="en-CA" dirty="0" smtClean="0"/>
              <a:t>	* </a:t>
            </a:r>
            <a:r>
              <a:rPr lang="en-CA" dirty="0" smtClean="0"/>
              <a:t>EA: </a:t>
            </a:r>
            <a:r>
              <a:rPr lang="en-CA" dirty="0" smtClean="0"/>
              <a:t>Barbara King</a:t>
            </a:r>
            <a:endParaRPr lang="en-CA" dirty="0" smtClean="0"/>
          </a:p>
          <a:p>
            <a:r>
              <a:rPr lang="en-CA" dirty="0" smtClean="0"/>
              <a:t>Grade 1 FI: Dominique Caravan</a:t>
            </a:r>
            <a:r>
              <a:rPr lang="en-CA" dirty="0" smtClean="0"/>
              <a:t>			* EA: </a:t>
            </a:r>
            <a:r>
              <a:rPr lang="en-CA" dirty="0" smtClean="0"/>
              <a:t>Diana MacBeth</a:t>
            </a:r>
            <a:endParaRPr lang="en-CA" dirty="0" smtClean="0"/>
          </a:p>
          <a:p>
            <a:r>
              <a:rPr lang="en-CA" dirty="0" smtClean="0"/>
              <a:t>Music: </a:t>
            </a:r>
            <a:r>
              <a:rPr lang="en-CA" dirty="0" smtClean="0"/>
              <a:t>Joanna Gallant</a:t>
            </a:r>
            <a:r>
              <a:rPr lang="en-CA" dirty="0" smtClean="0"/>
              <a:t>				* EA: </a:t>
            </a:r>
            <a:r>
              <a:rPr lang="en-CA" dirty="0" smtClean="0"/>
              <a:t>Karla King</a:t>
            </a:r>
            <a:endParaRPr lang="en-CA" dirty="0" smtClean="0"/>
          </a:p>
          <a:p>
            <a:r>
              <a:rPr lang="en-CA" dirty="0" smtClean="0"/>
              <a:t>Phys. Ed.: Tracy Stewart				* </a:t>
            </a:r>
            <a:r>
              <a:rPr lang="en-CA" dirty="0" smtClean="0"/>
              <a:t>EA: Kelly Gunter</a:t>
            </a:r>
            <a:endParaRPr lang="en-CA" dirty="0" smtClean="0"/>
          </a:p>
          <a:p>
            <a:r>
              <a:rPr lang="en-CA" dirty="0" smtClean="0"/>
              <a:t>Resource: Maggie Ryan</a:t>
            </a:r>
            <a:r>
              <a:rPr lang="en-CA" dirty="0" smtClean="0"/>
              <a:t>			</a:t>
            </a:r>
            <a:r>
              <a:rPr lang="en-CA" dirty="0" smtClean="0"/>
              <a:t>	* EA: Kimberley Lilly, Susan Gilmore</a:t>
            </a:r>
          </a:p>
          <a:p>
            <a:pPr lvl="8"/>
            <a:endParaRPr lang="en-CA" dirty="0" smtClean="0"/>
          </a:p>
          <a:p>
            <a:pPr lvl="8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670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School Hours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1900" dirty="0"/>
              <a:t>7:55am- students play outside </a:t>
            </a:r>
            <a:r>
              <a:rPr lang="en-US" sz="1900" b="1" dirty="0"/>
              <a:t>Kiss &amp; Drop </a:t>
            </a:r>
            <a:r>
              <a:rPr lang="en-US" sz="1900" dirty="0"/>
              <a:t>/ Walkers</a:t>
            </a:r>
          </a:p>
          <a:p>
            <a:pPr>
              <a:defRPr/>
            </a:pPr>
            <a:r>
              <a:rPr lang="en-US" sz="1900" dirty="0" smtClean="0"/>
              <a:t>8:15 – 8:25 am buses arrive</a:t>
            </a:r>
            <a:endParaRPr lang="en-US" sz="1900" dirty="0"/>
          </a:p>
          <a:p>
            <a:pPr>
              <a:defRPr/>
            </a:pPr>
            <a:r>
              <a:rPr lang="en-US" sz="1900" dirty="0" smtClean="0"/>
              <a:t>8:15 am- </a:t>
            </a:r>
            <a:r>
              <a:rPr lang="en-US" sz="1900" dirty="0"/>
              <a:t>bell rings to come in and start the </a:t>
            </a:r>
            <a:r>
              <a:rPr lang="en-US" sz="1900" dirty="0" smtClean="0"/>
              <a:t>day (breakfast in classrooms)</a:t>
            </a:r>
          </a:p>
          <a:p>
            <a:pPr>
              <a:defRPr/>
            </a:pPr>
            <a:r>
              <a:rPr lang="en-US" sz="1900" dirty="0" smtClean="0"/>
              <a:t>8:25 </a:t>
            </a:r>
            <a:r>
              <a:rPr lang="en-US" sz="1900" dirty="0" err="1" smtClean="0"/>
              <a:t>O’Canada</a:t>
            </a:r>
            <a:r>
              <a:rPr lang="en-US" sz="1900" dirty="0" smtClean="0"/>
              <a:t> and beginning of instructional day</a:t>
            </a:r>
            <a:endParaRPr lang="en-US" sz="1900" dirty="0"/>
          </a:p>
          <a:p>
            <a:pPr>
              <a:defRPr/>
            </a:pPr>
            <a:r>
              <a:rPr lang="en-US" sz="1900" dirty="0" smtClean="0"/>
              <a:t>10:00-10:20 </a:t>
            </a:r>
            <a:r>
              <a:rPr lang="en-US" sz="1900" dirty="0"/>
              <a:t>Recess</a:t>
            </a:r>
          </a:p>
          <a:p>
            <a:pPr>
              <a:defRPr/>
            </a:pPr>
            <a:r>
              <a:rPr lang="en-US" sz="1900" dirty="0" smtClean="0"/>
              <a:t>11:50 – Lunch</a:t>
            </a:r>
          </a:p>
          <a:p>
            <a:pPr>
              <a:defRPr/>
            </a:pPr>
            <a:r>
              <a:rPr lang="en-US" sz="1900" dirty="0" smtClean="0"/>
              <a:t>12:10 – 12:35 Recess</a:t>
            </a:r>
            <a:endParaRPr lang="en-US" sz="1900" dirty="0"/>
          </a:p>
          <a:p>
            <a:pPr>
              <a:defRPr/>
            </a:pPr>
            <a:r>
              <a:rPr lang="en-US" sz="1900" dirty="0" smtClean="0"/>
              <a:t>1:50 Dismissal (Monday, Tuesday, Thursday, Friday)</a:t>
            </a:r>
          </a:p>
          <a:p>
            <a:pPr>
              <a:defRPr/>
            </a:pPr>
            <a:r>
              <a:rPr lang="en-US" sz="1900" dirty="0" smtClean="0"/>
              <a:t>12:05 Dismissal (Wednesday)</a:t>
            </a:r>
            <a:endParaRPr lang="en-US" sz="1900" dirty="0"/>
          </a:p>
          <a:p>
            <a:pPr>
              <a:defRPr/>
            </a:pPr>
            <a:r>
              <a:rPr lang="en-US" sz="1900" dirty="0" smtClean="0"/>
              <a:t>On </a:t>
            </a:r>
            <a:r>
              <a:rPr lang="en-US" sz="1900" dirty="0"/>
              <a:t>possible storm days please listen to the radio for school cancellations</a:t>
            </a:r>
            <a:r>
              <a:rPr lang="en-US" sz="1900" dirty="0" smtClean="0"/>
              <a:t>.  District Number – 453-5455</a:t>
            </a:r>
            <a:endParaRPr lang="en-US" sz="1900" dirty="0"/>
          </a:p>
          <a:p>
            <a:pPr>
              <a:defRPr/>
            </a:pPr>
            <a:r>
              <a:rPr lang="en-US" sz="1900" dirty="0"/>
              <a:t>If </a:t>
            </a:r>
            <a:r>
              <a:rPr lang="en-US" sz="1900" dirty="0" smtClean="0"/>
              <a:t>weather conditions </a:t>
            </a:r>
            <a:r>
              <a:rPr lang="en-US" sz="1900" dirty="0"/>
              <a:t>worsen during the day and school is closed mid-way through the </a:t>
            </a:r>
            <a:r>
              <a:rPr lang="en-US" sz="1900" dirty="0" smtClean="0"/>
              <a:t>day, parents will be called to confirm where students are to go afterschool.  We will assume normal dismissals for students.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611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Day to Day Routines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 is very important for our children to arrive at school on time.</a:t>
            </a:r>
          </a:p>
          <a:p>
            <a:r>
              <a:rPr lang="en-CA" dirty="0" smtClean="0"/>
              <a:t>If your child arrives late we kindly ask that you sign your child in at the office.  We want to encourage as much independence as we can in our children; therefore we ask that parents allow their children to walk to their classrooms by themselves (or with a staff member if required).</a:t>
            </a:r>
          </a:p>
          <a:p>
            <a:r>
              <a:rPr lang="en-CA" dirty="0" smtClean="0"/>
              <a:t>When picking your child up afterschool, Kindergarten students are dismissed out our side door (where our ramp is) and parents are asked to meet the children there.  Grade 1 students will be dismissed out the front door and ask that those parents meet their child at this entrance.</a:t>
            </a:r>
          </a:p>
          <a:p>
            <a:r>
              <a:rPr lang="en-CA" dirty="0" smtClean="0"/>
              <a:t>If you need to pick your child up during the day we also ask that you sign them out at the office to ensure their safety.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134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School phone: </a:t>
            </a:r>
            <a:r>
              <a:rPr lang="en-US" sz="2000" dirty="0" smtClean="0"/>
              <a:t>453-5408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School website: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web1.nbed.nb.ca/sites/ASD-W/FHES/Pages/default.aspx</a:t>
            </a:r>
            <a:endParaRPr lang="en-US" sz="2000" dirty="0"/>
          </a:p>
          <a:p>
            <a:pPr>
              <a:defRPr/>
            </a:pPr>
            <a:r>
              <a:rPr lang="en-US" sz="2000" dirty="0" smtClean="0"/>
              <a:t>School Messenger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Monthly </a:t>
            </a:r>
            <a:r>
              <a:rPr lang="en-US" sz="2000" dirty="0" smtClean="0"/>
              <a:t>calendar/newsletter</a:t>
            </a:r>
          </a:p>
          <a:p>
            <a:pPr>
              <a:defRPr/>
            </a:pPr>
            <a:r>
              <a:rPr lang="en-US" sz="2000" dirty="0"/>
              <a:t>If </a:t>
            </a:r>
            <a:r>
              <a:rPr lang="en-US" sz="2000" dirty="0" smtClean="0"/>
              <a:t>your </a:t>
            </a:r>
            <a:r>
              <a:rPr lang="en-US" sz="2000" dirty="0"/>
              <a:t>child is going to be absent from school for any reason if you could contact the school by:</a:t>
            </a:r>
          </a:p>
          <a:p>
            <a:pPr lvl="1">
              <a:defRPr/>
            </a:pPr>
            <a:r>
              <a:rPr lang="en-US" sz="2000" dirty="0"/>
              <a:t>Sending a note with a sibling</a:t>
            </a:r>
          </a:p>
          <a:p>
            <a:pPr lvl="1">
              <a:defRPr/>
            </a:pPr>
            <a:r>
              <a:rPr lang="en-US" sz="2000" dirty="0"/>
              <a:t>Phoning the school between </a:t>
            </a:r>
            <a:r>
              <a:rPr lang="en-US" sz="2000" dirty="0" smtClean="0"/>
              <a:t>7:45</a:t>
            </a:r>
            <a:r>
              <a:rPr lang="en-US" sz="2000" dirty="0" smtClean="0"/>
              <a:t>-8:25am</a:t>
            </a:r>
            <a:endParaRPr lang="en-US" sz="2000" dirty="0"/>
          </a:p>
          <a:p>
            <a:pPr lvl="1">
              <a:defRPr/>
            </a:pPr>
            <a:r>
              <a:rPr lang="en-US" sz="2000" dirty="0"/>
              <a:t>If neither of these are done, our administrative assistant will be calling </a:t>
            </a:r>
            <a:r>
              <a:rPr lang="en-US" sz="2000" dirty="0" smtClean="0"/>
              <a:t>home as part of our safe arrival program.</a:t>
            </a:r>
          </a:p>
          <a:p>
            <a:pPr lvl="1">
              <a:defRPr/>
            </a:pPr>
            <a:r>
              <a:rPr lang="en-US" sz="2000" dirty="0" smtClean="0"/>
              <a:t>Teachers will share with you specific classroom communication tools</a:t>
            </a:r>
            <a:endParaRPr lang="en-US" sz="2000" dirty="0" smtClean="0"/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800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802" y="538882"/>
            <a:ext cx="2781010" cy="18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8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Busing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14931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Young children are required to have an adult wait with them in the mornings to get on the bus. </a:t>
            </a:r>
            <a:r>
              <a:rPr lang="en-US" sz="2400" dirty="0" smtClean="0"/>
              <a:t>At the end of the day, please </a:t>
            </a:r>
            <a:r>
              <a:rPr lang="en-US" sz="2400" dirty="0"/>
              <a:t>be standing outside by your child’s bus stop, otherwise the child will not be permitted to get off the bus.</a:t>
            </a:r>
          </a:p>
          <a:p>
            <a:pPr>
              <a:defRPr/>
            </a:pPr>
            <a:r>
              <a:rPr lang="en-US" sz="2400" dirty="0"/>
              <a:t>If you are driving your child </a:t>
            </a:r>
            <a:r>
              <a:rPr lang="en-US" sz="2400" dirty="0" smtClean="0"/>
              <a:t>to school please </a:t>
            </a:r>
            <a:r>
              <a:rPr lang="en-US" sz="2400" dirty="0"/>
              <a:t>do not drop them off prior to </a:t>
            </a:r>
            <a:r>
              <a:rPr lang="en-US" sz="2400" dirty="0" smtClean="0"/>
              <a:t>7:55am</a:t>
            </a:r>
            <a:r>
              <a:rPr lang="en-US" sz="2400" dirty="0"/>
              <a:t>. If </a:t>
            </a:r>
            <a:r>
              <a:rPr lang="en-US" sz="2400" dirty="0" smtClean="0"/>
              <a:t>there are circumstances where your child will have a different dismissal arrangement, please notify the teacher or office.</a:t>
            </a:r>
          </a:p>
          <a:p>
            <a:pPr>
              <a:defRPr/>
            </a:pPr>
            <a:r>
              <a:rPr lang="en-US" sz="2400" dirty="0" smtClean="0"/>
              <a:t>During the first two days of school, the Kindergarten teachers </a:t>
            </a:r>
          </a:p>
          <a:p>
            <a:pPr marL="0" indent="0">
              <a:buNone/>
              <a:defRPr/>
            </a:pPr>
            <a:r>
              <a:rPr lang="en-US" sz="2400" dirty="0" smtClean="0"/>
              <a:t>will be traveling on the bus with the students to assist with the </a:t>
            </a:r>
          </a:p>
          <a:p>
            <a:pPr marL="0" indent="0">
              <a:buNone/>
              <a:defRPr/>
            </a:pPr>
            <a:r>
              <a:rPr lang="en-US" sz="2400" dirty="0" smtClean="0"/>
              <a:t>new </a:t>
            </a:r>
            <a:r>
              <a:rPr lang="en-US" sz="2400" dirty="0"/>
              <a:t>routine. </a:t>
            </a: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asdwbp.nbed.nb.ca/Default.aspx</a:t>
            </a:r>
            <a:r>
              <a:rPr lang="en-US" sz="2400" dirty="0" smtClean="0"/>
              <a:t> - District Busing Info.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520" y="4129878"/>
            <a:ext cx="244827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41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Milk</a:t>
            </a:r>
            <a:r>
              <a:rPr lang="en-CA" dirty="0" smtClean="0"/>
              <a:t>, </a:t>
            </a:r>
            <a:r>
              <a:rPr lang="en-CA" dirty="0" smtClean="0"/>
              <a:t>Hot Lunch, </a:t>
            </a:r>
            <a:r>
              <a:rPr lang="en-CA" dirty="0" smtClean="0"/>
              <a:t>&amp; Breakfast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The school offers a milk </a:t>
            </a:r>
            <a:r>
              <a:rPr lang="en-US" sz="2000" dirty="0" smtClean="0"/>
              <a:t>program (white milk only). </a:t>
            </a:r>
            <a:endParaRPr lang="en-US" sz="2000" dirty="0"/>
          </a:p>
          <a:p>
            <a:pPr>
              <a:defRPr/>
            </a:pPr>
            <a:r>
              <a:rPr lang="en-US" sz="2000" dirty="0" smtClean="0"/>
              <a:t>Milk </a:t>
            </a:r>
            <a:r>
              <a:rPr lang="en-US" sz="2000" dirty="0"/>
              <a:t>can be purchased on a monthly or 3 month period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dirty="0" smtClean="0"/>
              <a:t>Hot </a:t>
            </a:r>
            <a:r>
              <a:rPr lang="en-US" sz="2000" dirty="0" smtClean="0"/>
              <a:t>Lunch is organized by Home &amp; </a:t>
            </a:r>
            <a:r>
              <a:rPr lang="en-US" sz="2000" dirty="0" smtClean="0"/>
              <a:t>School and school team.  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Breakfast program runs each day (organized by the Home &amp; </a:t>
            </a:r>
            <a:r>
              <a:rPr lang="en-US" sz="2000" dirty="0" smtClean="0"/>
              <a:t>School &amp; </a:t>
            </a:r>
          </a:p>
          <a:p>
            <a:pPr marL="0" indent="0">
              <a:buNone/>
              <a:defRPr/>
            </a:pPr>
            <a:r>
              <a:rPr lang="en-US" sz="2000" dirty="0" smtClean="0"/>
              <a:t>supported by the Boys &amp; Girls Club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>
              <a:defRPr/>
            </a:pPr>
            <a:r>
              <a:rPr lang="en-US" sz="2000" dirty="0"/>
              <a:t>Stay tuned for more information to come home with your </a:t>
            </a:r>
            <a:r>
              <a:rPr lang="en-US" sz="2000" dirty="0" smtClean="0"/>
              <a:t>child regarding</a:t>
            </a:r>
          </a:p>
          <a:p>
            <a:pPr marL="0" indent="0">
              <a:buNone/>
              <a:defRPr/>
            </a:pPr>
            <a:r>
              <a:rPr lang="en-US" sz="2000" dirty="0" smtClean="0"/>
              <a:t>these opportunities.</a:t>
            </a:r>
            <a:endParaRPr lang="en-US" sz="20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418" y="3288581"/>
            <a:ext cx="2196261" cy="260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5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School Fees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$45.00 School Supply Fee </a:t>
            </a:r>
            <a:endParaRPr lang="en-CA" sz="2800" dirty="0" smtClean="0"/>
          </a:p>
          <a:p>
            <a:r>
              <a:rPr lang="en-CA" sz="2800" dirty="0" smtClean="0"/>
              <a:t>School Cash is our preferred method of payment and is extremely easy to use.  </a:t>
            </a:r>
            <a:r>
              <a:rPr lang="en-CA" sz="2800" dirty="0" smtClean="0"/>
              <a:t>Please </a:t>
            </a:r>
            <a:r>
              <a:rPr lang="en-CA" sz="2800" dirty="0" smtClean="0"/>
              <a:t>submit your fee </a:t>
            </a:r>
            <a:r>
              <a:rPr lang="en-CA" sz="2800" dirty="0" smtClean="0"/>
              <a:t>at </a:t>
            </a:r>
            <a:r>
              <a:rPr lang="en-CA" sz="2800" dirty="0" smtClean="0"/>
              <a:t>your earliest </a:t>
            </a:r>
            <a:r>
              <a:rPr lang="en-CA" sz="2800" dirty="0" smtClean="0"/>
              <a:t>convenience </a:t>
            </a:r>
            <a:r>
              <a:rPr lang="en-CA" sz="2800" dirty="0"/>
              <a:t>- </a:t>
            </a:r>
            <a:r>
              <a:rPr lang="en-CA" sz="2800" dirty="0">
                <a:hlinkClick r:id="rId2"/>
              </a:rPr>
              <a:t>https://</a:t>
            </a:r>
            <a:r>
              <a:rPr lang="en-CA" sz="2800" dirty="0" smtClean="0">
                <a:hlinkClick r:id="rId2"/>
              </a:rPr>
              <a:t>anglophonewest.schoolcashonline.com</a:t>
            </a:r>
            <a:endParaRPr lang="en-CA" sz="2800" dirty="0" smtClean="0"/>
          </a:p>
          <a:p>
            <a:r>
              <a:rPr lang="en-CA" sz="2800" dirty="0" smtClean="0"/>
              <a:t>Your child should also be prepared with a school bag, lunch</a:t>
            </a:r>
          </a:p>
          <a:p>
            <a:pPr marL="0" indent="0">
              <a:buNone/>
            </a:pPr>
            <a:r>
              <a:rPr lang="en-CA" sz="2800" dirty="0" smtClean="0"/>
              <a:t>bag, indoor sneaks and a box of large Ziploc bags.</a:t>
            </a:r>
          </a:p>
          <a:p>
            <a:pPr marL="0" indent="0">
              <a:buNone/>
            </a:pPr>
            <a:endParaRPr lang="en-CA" sz="2800" dirty="0" smtClean="0"/>
          </a:p>
          <a:p>
            <a:endParaRPr lang="en-CA" sz="2800" dirty="0"/>
          </a:p>
        </p:txBody>
      </p:sp>
      <p:pic>
        <p:nvPicPr>
          <p:cNvPr id="4" name="Picture 2" descr="C:\Users\natasha.spencer\AppData\Local\Microsoft\Windows\Temporary Internet Files\Content.IE5\9G0KAQWM\MC9002327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3774872"/>
            <a:ext cx="2605087" cy="249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220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Parent Information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D3864F1A291BC24C832F9CADEF48D92D" ma:contentTypeVersion="9" ma:contentTypeDescription="" ma:contentTypeScope="" ma:versionID="0ec1d01daf6040f938741fe28f279ab3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74b3428f22709e052531c03744b31297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D13526-5398-4B1F-A3F4-33A485E80CAB}"/>
</file>

<file path=customXml/itemProps2.xml><?xml version="1.0" encoding="utf-8"?>
<ds:datastoreItem xmlns:ds="http://schemas.openxmlformats.org/officeDocument/2006/customXml" ds:itemID="{B3FE40C5-5303-48B3-86C3-17D3F79BC47F}"/>
</file>

<file path=customXml/itemProps3.xml><?xml version="1.0" encoding="utf-8"?>
<ds:datastoreItem xmlns:ds="http://schemas.openxmlformats.org/officeDocument/2006/customXml" ds:itemID="{B38E30EC-A2F2-4664-BD88-D3A9AFD1E38F}"/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133</TotalTime>
  <Words>820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Garamond</vt:lpstr>
      <vt:lpstr>Savon</vt:lpstr>
      <vt:lpstr>Welcome to FHES open house</vt:lpstr>
      <vt:lpstr>School Motto</vt:lpstr>
      <vt:lpstr>Our Staff</vt:lpstr>
      <vt:lpstr>School Hours</vt:lpstr>
      <vt:lpstr>Day to Day Routines</vt:lpstr>
      <vt:lpstr>Communication</vt:lpstr>
      <vt:lpstr>Busing</vt:lpstr>
      <vt:lpstr>Milk, Hot Lunch, &amp; Breakfast</vt:lpstr>
      <vt:lpstr>School Fees</vt:lpstr>
      <vt:lpstr>No Child Without</vt:lpstr>
      <vt:lpstr>Teamwork Makes the Dream Work</vt:lpstr>
      <vt:lpstr>PSSC</vt:lpstr>
      <vt:lpstr>Home &amp; School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NVS open house</dc:title>
  <dc:creator>Stewart, Tracy    (ASD-W)</dc:creator>
  <cp:lastModifiedBy>Stewart, Tracy    (ASD-W)</cp:lastModifiedBy>
  <cp:revision>15</cp:revision>
  <dcterms:created xsi:type="dcterms:W3CDTF">2017-09-14T11:53:00Z</dcterms:created>
  <dcterms:modified xsi:type="dcterms:W3CDTF">2018-08-29T23:16:13Z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0x010100F2A1E1E4D320C749A22EC3F91FD053D600D3864F1A291BC24C832F9CADEF48D92D</vt:lpwstr>
  </property>
</Properties>
</file>